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FCF4790-AA17-87BD-BEC9-E3747E0A0E20}" v="79" dt="2024-09-27T13:18:41.40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68" d="100"/>
          <a:sy n="68" d="100"/>
        </p:scale>
        <p:origin x="61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een field with a windmill in it&#10;&#10;Description automatically generated">
            <a:extLst>
              <a:ext uri="{FF2B5EF4-FFF2-40B4-BE49-F238E27FC236}">
                <a16:creationId xmlns:a16="http://schemas.microsoft.com/office/drawing/2014/main" id="{FE3E5BB0-060A-EE96-111A-B6DF2B5D1D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4767" y="-5218"/>
            <a:ext cx="12108492" cy="686321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44E95A1-0FC5-452C-BA95-46B1362B044F}"/>
              </a:ext>
            </a:extLst>
          </p:cNvPr>
          <p:cNvSpPr txBox="1"/>
          <p:nvPr/>
        </p:nvSpPr>
        <p:spPr>
          <a:xfrm>
            <a:off x="4951828" y="5683348"/>
            <a:ext cx="2715064" cy="36933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0431AE8B-7218-5F0A-EA0D-212DFC198B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9" y="2611"/>
            <a:ext cx="12317259" cy="6852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1651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8960A6EE-AFC2-4B6C-5001-AFF2C067E6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10"/>
            <a:ext cx="12588657" cy="7082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1094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erson writing on a whiteboard&#10;&#10;Description automatically generated">
            <a:extLst>
              <a:ext uri="{FF2B5EF4-FFF2-40B4-BE49-F238E27FC236}">
                <a16:creationId xmlns:a16="http://schemas.microsoft.com/office/drawing/2014/main" id="{5425AA27-8BA4-B27B-9B96-DC2D80392E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44465" y="-213847"/>
            <a:ext cx="12557340" cy="7400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9320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erson standing in front of a screen with sticky notes&#10;&#10;Description automatically generated">
            <a:extLst>
              <a:ext uri="{FF2B5EF4-FFF2-40B4-BE49-F238E27FC236}">
                <a16:creationId xmlns:a16="http://schemas.microsoft.com/office/drawing/2014/main" id="{D0012003-D92A-627A-8ECA-2A7DFB858B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96656" y="-559495"/>
            <a:ext cx="13110573" cy="7423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7984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E9A68187-99B0-AF04-82D8-FCA75663A9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10"/>
            <a:ext cx="12192000" cy="6852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4220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B36F415F-1E58-A0B4-B1D4-65E96FEAD2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1" y="4175"/>
            <a:ext cx="12197081" cy="6839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9998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web page&#10;&#10;Description automatically generated">
            <a:extLst>
              <a:ext uri="{FF2B5EF4-FFF2-40B4-BE49-F238E27FC236}">
                <a16:creationId xmlns:a16="http://schemas.microsoft.com/office/drawing/2014/main" id="{DABBC345-BDDE-E361-2996-70C9E45974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10"/>
            <a:ext cx="12379890" cy="6967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3698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C3FE06-E1BD-CCA0-9EEF-C0948909E9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TEAM                   ENROLLMENT NUMBER</a:t>
            </a:r>
          </a:p>
          <a:p>
            <a:r>
              <a:rPr lang="en-US" dirty="0"/>
              <a:t>Krishnakant Mandowara : 24ME003436</a:t>
            </a:r>
          </a:p>
          <a:p>
            <a:r>
              <a:rPr lang="en-US" dirty="0"/>
              <a:t>SAURABH SINGH         : 24EC003284</a:t>
            </a:r>
          </a:p>
          <a:p>
            <a:r>
              <a:rPr lang="en-US" dirty="0"/>
              <a:t>Shreya Sharma         : 24CS003445</a:t>
            </a:r>
          </a:p>
          <a:p>
            <a:r>
              <a:rPr lang="en-US" dirty="0" err="1"/>
              <a:t>Poorva</a:t>
            </a:r>
            <a:r>
              <a:rPr lang="en-US" dirty="0"/>
              <a:t> Chauhan        : 24CS003448</a:t>
            </a:r>
          </a:p>
        </p:txBody>
      </p:sp>
    </p:spTree>
    <p:extLst>
      <p:ext uri="{BB962C8B-B14F-4D97-AF65-F5344CB8AC3E}">
        <p14:creationId xmlns:p14="http://schemas.microsoft.com/office/powerpoint/2010/main" val="39765726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</TotalTime>
  <Words>19</Words>
  <Application>Microsoft Office PowerPoint</Application>
  <PresentationFormat>Widescreen</PresentationFormat>
  <Paragraphs>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Krishnakant Mandowara</dc:creator>
  <cp:lastModifiedBy>Krishnakant Mandowara</cp:lastModifiedBy>
  <cp:revision>48</cp:revision>
  <dcterms:created xsi:type="dcterms:W3CDTF">2024-09-27T13:10:18Z</dcterms:created>
  <dcterms:modified xsi:type="dcterms:W3CDTF">2024-10-04T14:39:13Z</dcterms:modified>
</cp:coreProperties>
</file>

<file path=docProps/thumbnail.jpeg>
</file>